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  <p:sldId id="267" r:id="rId1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1AD6D-2D18-4225-9767-62B7D89FF8B1}" type="datetimeFigureOut">
              <a:rPr lang="en-US" smtClean="0"/>
              <a:pPr/>
              <a:t>7/25/2014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AFDA-239F-47F6-9D33-A044E6FB5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Truss" TargetMode="External"/><Relationship Id="rId3" Type="http://schemas.openxmlformats.org/officeDocument/2006/relationships/hyperlink" Target="http://en.wikipedia.org/wiki/Architect" TargetMode="External"/><Relationship Id="rId7" Type="http://schemas.openxmlformats.org/officeDocument/2006/relationships/hyperlink" Target="http://en.wikipedia.org/wiki/Stee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Gold" TargetMode="External"/><Relationship Id="rId5" Type="http://schemas.openxmlformats.org/officeDocument/2006/relationships/hyperlink" Target="http://en.wikipedia.org/wiki/Sun" TargetMode="External"/><Relationship Id="rId4" Type="http://schemas.openxmlformats.org/officeDocument/2006/relationships/hyperlink" Target="http://en.wikipedia.org/w/index.php?title=Community_Tectonics&amp;action=edit&amp;redlink=1" TargetMode="External"/><Relationship Id="rId9" Type="http://schemas.openxmlformats.org/officeDocument/2006/relationships/hyperlink" Target="http://en.wikipedia.org/wiki/Sunspher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762001"/>
            <a:ext cx="5829300" cy="2819400"/>
          </a:xfrm>
        </p:spPr>
        <p:txBody>
          <a:bodyPr/>
          <a:lstStyle/>
          <a:p>
            <a:r>
              <a:rPr lang="en-US" b="1" dirty="0" smtClean="0"/>
              <a:t>VVV Reunion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July 17-20, 2014</a:t>
            </a:r>
            <a:br>
              <a:rPr lang="en-US" dirty="0" smtClean="0"/>
            </a:br>
            <a:r>
              <a:rPr lang="en-US" sz="2800" dirty="0" smtClean="0"/>
              <a:t>Knoxville, Tennessee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Crowne Plaz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581400"/>
            <a:ext cx="3979708" cy="48387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istory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09601"/>
            <a:ext cx="4876799" cy="365759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" y="45720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invention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welcomed by the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ladies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, after electricity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available.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 electric butter churn.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0483" name="Picture 3" descr="History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2591002" cy="388778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Another wonderful program was held at the </a:t>
            </a:r>
            <a:r>
              <a:rPr lang="en-US" sz="1600" b="1" dirty="0" err="1" smtClean="0">
                <a:solidFill>
                  <a:schemeClr val="accent3">
                    <a:lumMod val="75000"/>
                  </a:schemeClr>
                </a:solidFill>
              </a:rPr>
              <a:t>Ijams</a:t>
            </a:r>
            <a:endParaRPr lang="en-US" sz="16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Nature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Center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.  Although  we were in and out of rain,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75000"/>
                  </a:schemeClr>
                </a:solidFill>
              </a:rPr>
              <a:t>the program and the nature walk were very enjoyable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1506" name="Picture 2" descr="Ij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95400"/>
            <a:ext cx="2794000" cy="457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21507" name="Picture 3" descr="Ijams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867400"/>
            <a:ext cx="4337050" cy="28924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5715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Lyn Bales introduced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us to an albino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corn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snake.  It was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found living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in a ladies basement.  Probably for its whole life. 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It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is very hard for an albino snake to live in the wild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so he was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sent to the nature center.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We couldn’t pet him because we could give him germs.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Ijams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352800"/>
            <a:ext cx="5584825" cy="418936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5867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We also met a little one-eyed owl.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He was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sent to the Nature Center because he has trouble with depth perception and flying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23554" name="Picture 2" descr="Ijams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5519628" cy="41386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6096000"/>
            <a:ext cx="5638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The animals at the Nature Center are there because they need help to survive.  For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instance,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the three-legged turtle in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aquarium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And the USP man makes periodic deliveries of frozen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mice to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feed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the snakes and birds of prey.</a:t>
            </a:r>
          </a:p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 at Ija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267" y="2347912"/>
            <a:ext cx="6239933" cy="35099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43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cousins are getting ready for a nature walk</a:t>
            </a:r>
          </a:p>
          <a:p>
            <a:pPr algn="ctr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while the caterer sets up the lunch.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4478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more photos, see the 2014 “Portraits”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And Please click “Esc” to exit from this program.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762000"/>
            <a:ext cx="55626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location for the 2014 VVV Reunion was the beautiful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Crowne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Plaza Hotel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Located in downtown Knoxville, Tennessee.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Below is a view from the 5th floor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098" name="Picture 2" descr="Crowne Plaza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71800"/>
            <a:ext cx="5756275" cy="431792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One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of the main attractions in Knoxville is the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Sunsphere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 “must see” if you like heights.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endParaRPr lang="en-US" dirty="0"/>
          </a:p>
        </p:txBody>
      </p:sp>
      <p:pic>
        <p:nvPicPr>
          <p:cNvPr id="3073" name="Picture 1" descr="Sun 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4191001" cy="3052901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648200" y="22098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Many of the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VVV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cousins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rode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top to enjoy</a:t>
            </a:r>
          </a:p>
          <a:p>
            <a:pPr algn="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the view.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5105400"/>
            <a:ext cx="579120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Designed by the Knoxville </a:t>
            </a:r>
            <a:r>
              <a:rPr lang="en-US" sz="1400" u="sng" dirty="0">
                <a:hlinkClick r:id="rId3" tooltip="Architect"/>
              </a:rPr>
              <a:t>architectural</a:t>
            </a:r>
            <a:r>
              <a:rPr lang="en-US" sz="1400" dirty="0"/>
              <a:t> firm </a:t>
            </a:r>
            <a:r>
              <a:rPr lang="en-US" sz="1400" u="sng" dirty="0">
                <a:hlinkClick r:id="rId4" tooltip="Community Tectonics (page does not exist)"/>
              </a:rPr>
              <a:t>Community Tectonics</a:t>
            </a:r>
            <a:r>
              <a:rPr lang="en-US" sz="1400" dirty="0"/>
              <a:t>, the </a:t>
            </a:r>
            <a:r>
              <a:rPr lang="en-US" sz="1400" dirty="0" err="1"/>
              <a:t>Sunsphere</a:t>
            </a:r>
            <a:r>
              <a:rPr lang="en-US" sz="1400" dirty="0"/>
              <a:t> was created as the theme structure for the 1982 World's Fair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dirty="0"/>
              <a:t>In its original design, the sphere portion was to have had a diameter of 86.5 feet (26.4 m) to represent symbolically the 865,000-mile (1,392,000 km) diameter </a:t>
            </a:r>
            <a:r>
              <a:rPr lang="en-US" sz="1400" dirty="0">
                <a:hlinkClick r:id="rId5" tooltip="Sun"/>
              </a:rPr>
              <a:t>sun</a:t>
            </a:r>
            <a:r>
              <a:rPr lang="en-US" sz="1400" dirty="0"/>
              <a:t>.  The tower's window glass panels are layered in 24-karat </a:t>
            </a:r>
            <a:r>
              <a:rPr lang="en-US" sz="1400" dirty="0">
                <a:hlinkClick r:id="rId6" tooltip="Gold"/>
              </a:rPr>
              <a:t>gold</a:t>
            </a:r>
            <a:r>
              <a:rPr lang="en-US" sz="1400" dirty="0"/>
              <a:t> dust and cut to seven different shapes. It weighs 600 tons and features six double </a:t>
            </a:r>
            <a:r>
              <a:rPr lang="en-US" sz="1400" dirty="0">
                <a:hlinkClick r:id="rId7" tooltip="Steel"/>
              </a:rPr>
              <a:t>steel</a:t>
            </a:r>
            <a:r>
              <a:rPr lang="en-US" sz="1400" dirty="0"/>
              <a:t> </a:t>
            </a:r>
            <a:r>
              <a:rPr lang="en-US" sz="1400" dirty="0">
                <a:hlinkClick r:id="rId8" tooltip="Truss"/>
              </a:rPr>
              <a:t>truss</a:t>
            </a:r>
            <a:r>
              <a:rPr lang="en-US" sz="1400" dirty="0"/>
              <a:t> columns in supporting the seven-story sphere.</a:t>
            </a:r>
            <a:r>
              <a:rPr lang="en-US" sz="1400" baseline="30000" dirty="0">
                <a:hlinkClick r:id="rId9"/>
              </a:rPr>
              <a:t>[1]</a:t>
            </a:r>
            <a:r>
              <a:rPr lang="en-US" sz="1400" dirty="0"/>
              <a:t> The tower has a volume of 203,689 cubic feet (5,767.8 m</a:t>
            </a:r>
            <a:r>
              <a:rPr lang="en-US" sz="1400" baseline="30000" dirty="0"/>
              <a:t>3</a:t>
            </a:r>
            <a:r>
              <a:rPr lang="en-US" sz="1400" dirty="0"/>
              <a:t>) and a surface of 16,742 square feet (1,555.4 m</a:t>
            </a:r>
            <a:r>
              <a:rPr lang="en-US" sz="1400" baseline="30000" dirty="0"/>
              <a:t>2</a:t>
            </a:r>
            <a:r>
              <a:rPr lang="en-US" sz="1400" dirty="0" smtClean="0"/>
              <a:t>).</a:t>
            </a:r>
            <a:r>
              <a:rPr lang="en-US" sz="1400" baseline="30000" dirty="0" smtClean="0"/>
              <a:t>[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The 4th level of the </a:t>
            </a:r>
            <a:r>
              <a:rPr lang="en-US" sz="1400" dirty="0" err="1"/>
              <a:t>Sunsphere</a:t>
            </a:r>
            <a:r>
              <a:rPr lang="en-US" sz="1400" dirty="0"/>
              <a:t> houses the Observation Deck. It offers a 360-degree view of the original 1982 World's Fair site (now World's Fair Park), downtown Knoxville, the Tennessee River, the University of Tennessee, and the Smoky Mountains. </a:t>
            </a:r>
            <a:r>
              <a:rPr lang="en-US" sz="1400" dirty="0" smtClean="0"/>
              <a:t>  </a:t>
            </a:r>
            <a:endParaRPr lang="en-US" sz="1400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un Sphere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533400"/>
            <a:ext cx="5252387" cy="7877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un Sphere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476750"/>
            <a:ext cx="5486400" cy="4114800"/>
          </a:xfrm>
          <a:prstGeom prst="rect">
            <a:avLst/>
          </a:prstGeom>
        </p:spPr>
      </p:pic>
      <p:pic>
        <p:nvPicPr>
          <p:cNvPr id="3" name="Picture 2" descr="Sunsphere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04800"/>
            <a:ext cx="54102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61722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Another popular place to visit in downtown Knoxville 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is the Mast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General Store.</a:t>
            </a:r>
          </a:p>
          <a:p>
            <a:r>
              <a:rPr lang="en-US" dirty="0"/>
              <a:t> 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49" name="Picture 1" descr="Mast General Sto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5565775" cy="707240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09600"/>
            <a:ext cx="617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Don’t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forget the Chocolate Factory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!!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/>
              <a:t> </a:t>
            </a:r>
          </a:p>
          <a:p>
            <a:pPr algn="ctr"/>
            <a:endParaRPr lang="en-US" dirty="0"/>
          </a:p>
        </p:txBody>
      </p:sp>
      <p:pic>
        <p:nvPicPr>
          <p:cNvPr id="17410" name="Picture 2" descr="Chocolate 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4032250" cy="60563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5638800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One of the highlights of the reunion was a visit to the East Tennessee Historical Society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tour of the Museum.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Our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host was a charming fellow by the name of George who told us stories about Knoxville and East Tennessee.  And then took us on  a tour of the Museum and told more stories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18434" name="Picture 2" descr="History 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3759200" cy="5638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istory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4724400" cy="354406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9459" name="Picture 3" descr="History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800600"/>
            <a:ext cx="4800601" cy="359938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219200" y="44958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Below – a moonshine still.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</TotalTime>
  <Words>302</Words>
  <Application>Microsoft Office PowerPoint</Application>
  <PresentationFormat>On-screen Show (4:3)</PresentationFormat>
  <Paragraphs>153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VVV Reunion July 17-20, 2014 Knoxville, Tennessee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VVV Reunion July 17-20, 2014 Knoxville, Tennessee</dc:title>
  <dc:creator>Patricia</dc:creator>
  <cp:lastModifiedBy>Patricia</cp:lastModifiedBy>
  <cp:revision>48</cp:revision>
  <dcterms:created xsi:type="dcterms:W3CDTF">2014-07-22T01:31:15Z</dcterms:created>
  <dcterms:modified xsi:type="dcterms:W3CDTF">2014-07-26T01:53:47Z</dcterms:modified>
</cp:coreProperties>
</file>